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0e6faaceeedb4d32"/>
  </p:sldMasterIdLst>
  <p:sldIdLst>
    <p:sldId id="257" r:id="R700c83abb7e24ed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0e6faaceeedb4d32" /><Relationship Type="http://schemas.openxmlformats.org/officeDocument/2006/relationships/theme" Target="/ppt/slideMasters/theme/theme2.xml" Id="R2d5bb1188bb04b68" /><Relationship Type="http://schemas.openxmlformats.org/officeDocument/2006/relationships/slide" Target="/ppt/slides/slide2.xml" Id="R700c83abb7e24ed0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e654f37ccf94ecd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c53b68b24d84577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3c8d8d8e827c44e2" /><Relationship Type="http://schemas.openxmlformats.org/officeDocument/2006/relationships/slideMaster" Target="/ppt/slideMasters/slideMaster2.xml" Id="R4483934cabad44df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c0ea4b5ad1d4545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3c8d8d8e827c44e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0382cd3b2f244ee1" /><Relationship Type="http://schemas.openxmlformats.org/officeDocument/2006/relationships/slideLayout" Target="/ppt/slideLayouts/slideLayout2.xml" Id="R7e9d172e3a2b4f56" /><Relationship Type="http://schemas.openxmlformats.org/officeDocument/2006/relationships/slideLayout" Target="/ppt/slideLayouts/slideLayout3.xml" Id="Rc3f95382cb204fbd" /><Relationship Type="http://schemas.openxmlformats.org/officeDocument/2006/relationships/slideLayout" Target="/ppt/slideLayouts/slideLayout4.xml" Id="R421a4a0eedff4467" /><Relationship Type="http://schemas.openxmlformats.org/officeDocument/2006/relationships/slideLayout" Target="/ppt/slideLayouts/slideLayout5.xml" Id="R5c02a439e9754819" /><Relationship Type="http://schemas.openxmlformats.org/officeDocument/2006/relationships/image" Target="/ppt/media/image2.bin" Id="R7ca00e977bc24917" /><Relationship Type="http://schemas.openxmlformats.org/officeDocument/2006/relationships/image" Target="/ppt/media/image.bin" Id="R505b8c32e47b42cd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7ca00e977bc24917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05b8c32e47b42c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421a4a0eedff4467"/>
    <p:sldLayoutId id="2147483652" r:id="Rc3f95382cb204fbd"/>
    <p:sldLayoutId id="2147483651" r:id="R7e9d172e3a2b4f56"/>
    <p:sldLayoutId id="2147483654" r:id="R5c02a439e975481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15d9bda5aede4eea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Snigeln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2017-02-01T10:47:51.935Z</dcterms:created>
  <dcterms:modified xsi:type="dcterms:W3CDTF">2017-02-01T10:47:51.935Z</dcterms:modified>
</cp:coreProperties>
</file>